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7"/>
  </p:notesMasterIdLst>
  <p:sldIdLst>
    <p:sldId id="256" r:id="rId5"/>
    <p:sldId id="267" r:id="rId6"/>
    <p:sldId id="257" r:id="rId7"/>
    <p:sldId id="264" r:id="rId8"/>
    <p:sldId id="259" r:id="rId9"/>
    <p:sldId id="270" r:id="rId10"/>
    <p:sldId id="260" r:id="rId11"/>
    <p:sldId id="261" r:id="rId12"/>
    <p:sldId id="262" r:id="rId13"/>
    <p:sldId id="258" r:id="rId14"/>
    <p:sldId id="269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5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1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8F5D77-F2C3-4391-AB51-D7E674A18D1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DB491F7-3FAE-4B45-BEC1-59D3E8DF21DD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/>
            <a:t>Parent or Guardian</a:t>
          </a:r>
        </a:p>
      </dgm:t>
    </dgm:pt>
    <dgm:pt modelId="{6F63B5E9-706C-4AC7-9E18-2224AF5A3F1C}" type="parTrans" cxnId="{32632826-9216-46BA-BD48-71DE9BE3A8E3}">
      <dgm:prSet/>
      <dgm:spPr/>
      <dgm:t>
        <a:bodyPr/>
        <a:lstStyle/>
        <a:p>
          <a:endParaRPr lang="en-US"/>
        </a:p>
      </dgm:t>
    </dgm:pt>
    <dgm:pt modelId="{86021AD8-D2EF-4553-AFCA-B5A39F389024}" type="sibTrans" cxnId="{32632826-9216-46BA-BD48-71DE9BE3A8E3}">
      <dgm:prSet/>
      <dgm:spPr/>
      <dgm:t>
        <a:bodyPr/>
        <a:lstStyle/>
        <a:p>
          <a:endParaRPr lang="en-US"/>
        </a:p>
      </dgm:t>
    </dgm:pt>
    <dgm:pt modelId="{9CD4782A-B86C-407C-BA2A-1C10362C16B8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/>
            <a:t>Trusted adult</a:t>
          </a:r>
        </a:p>
      </dgm:t>
    </dgm:pt>
    <dgm:pt modelId="{DEC0236C-073F-49A7-8B09-C597AA979907}" type="parTrans" cxnId="{62E35414-58EB-4D8A-9BDA-AA1C31D9D7F5}">
      <dgm:prSet/>
      <dgm:spPr/>
      <dgm:t>
        <a:bodyPr/>
        <a:lstStyle/>
        <a:p>
          <a:endParaRPr lang="en-US"/>
        </a:p>
      </dgm:t>
    </dgm:pt>
    <dgm:pt modelId="{B9C16481-BD7A-4D31-9FFC-A3666A16B13D}" type="sibTrans" cxnId="{62E35414-58EB-4D8A-9BDA-AA1C31D9D7F5}">
      <dgm:prSet/>
      <dgm:spPr/>
      <dgm:t>
        <a:bodyPr/>
        <a:lstStyle/>
        <a:p>
          <a:endParaRPr lang="en-US"/>
        </a:p>
      </dgm:t>
    </dgm:pt>
    <dgm:pt modelId="{63169BA2-942A-48CC-B050-F34E388CF849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School Counselor</a:t>
          </a:r>
        </a:p>
      </dgm:t>
    </dgm:pt>
    <dgm:pt modelId="{5AACB5E5-BF1C-41F4-92B5-3C3B8264D481}" type="parTrans" cxnId="{BD73117C-6785-4270-9289-B00D21694FE6}">
      <dgm:prSet/>
      <dgm:spPr/>
      <dgm:t>
        <a:bodyPr/>
        <a:lstStyle/>
        <a:p>
          <a:endParaRPr lang="en-US"/>
        </a:p>
      </dgm:t>
    </dgm:pt>
    <dgm:pt modelId="{EF2C9B85-964A-471D-BE97-6FF2022A923C}" type="sibTrans" cxnId="{BD73117C-6785-4270-9289-B00D21694FE6}">
      <dgm:prSet/>
      <dgm:spPr/>
      <dgm:t>
        <a:bodyPr/>
        <a:lstStyle/>
        <a:p>
          <a:endParaRPr lang="en-US"/>
        </a:p>
      </dgm:t>
    </dgm:pt>
    <dgm:pt modelId="{38091841-CBD3-4B2C-B340-39206E0E6285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/>
            <a:t>School Nurse</a:t>
          </a:r>
        </a:p>
      </dgm:t>
    </dgm:pt>
    <dgm:pt modelId="{0C64AA33-B8F9-4F83-B13D-18DF9363D72A}" type="parTrans" cxnId="{4A6D6595-6D07-48BA-8590-DBA885F810E6}">
      <dgm:prSet/>
      <dgm:spPr/>
      <dgm:t>
        <a:bodyPr/>
        <a:lstStyle/>
        <a:p>
          <a:endParaRPr lang="en-US"/>
        </a:p>
      </dgm:t>
    </dgm:pt>
    <dgm:pt modelId="{A190FACE-F92E-4C9B-901C-D407522D369D}" type="sibTrans" cxnId="{4A6D6595-6D07-48BA-8590-DBA885F810E6}">
      <dgm:prSet/>
      <dgm:spPr/>
      <dgm:t>
        <a:bodyPr/>
        <a:lstStyle/>
        <a:p>
          <a:endParaRPr lang="en-US"/>
        </a:p>
      </dgm:t>
    </dgm:pt>
    <dgm:pt modelId="{E6362299-F380-42E1-A10F-C785EA54FDB7}">
      <dgm:prSet/>
      <dgm:spPr>
        <a:solidFill>
          <a:schemeClr val="accent3"/>
        </a:solidFill>
      </dgm:spPr>
      <dgm:t>
        <a:bodyPr/>
        <a:lstStyle/>
        <a:p>
          <a:r>
            <a:rPr lang="en-US"/>
            <a:t>Teacher</a:t>
          </a:r>
        </a:p>
      </dgm:t>
    </dgm:pt>
    <dgm:pt modelId="{4208AA58-5407-4CBB-9BC8-B6EBB2572B41}" type="parTrans" cxnId="{020E046B-920F-49BA-9628-72051F47B7F7}">
      <dgm:prSet/>
      <dgm:spPr/>
      <dgm:t>
        <a:bodyPr/>
        <a:lstStyle/>
        <a:p>
          <a:endParaRPr lang="en-US"/>
        </a:p>
      </dgm:t>
    </dgm:pt>
    <dgm:pt modelId="{7B76F9EA-AA4E-4785-A9C7-8EA5BEF12B21}" type="sibTrans" cxnId="{020E046B-920F-49BA-9628-72051F47B7F7}">
      <dgm:prSet/>
      <dgm:spPr/>
      <dgm:t>
        <a:bodyPr/>
        <a:lstStyle/>
        <a:p>
          <a:endParaRPr lang="en-US"/>
        </a:p>
      </dgm:t>
    </dgm:pt>
    <dgm:pt modelId="{E4B068E4-875F-4F93-80CC-5F2B7A544D7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/>
            <a:t>Faith based leader</a:t>
          </a:r>
        </a:p>
      </dgm:t>
    </dgm:pt>
    <dgm:pt modelId="{54C9AD6C-0AB4-4F83-9B96-E978870981A4}" type="parTrans" cxnId="{D7F8FD64-9B19-4B13-8E35-3A7720D02D96}">
      <dgm:prSet/>
      <dgm:spPr/>
      <dgm:t>
        <a:bodyPr/>
        <a:lstStyle/>
        <a:p>
          <a:endParaRPr lang="en-US"/>
        </a:p>
      </dgm:t>
    </dgm:pt>
    <dgm:pt modelId="{373BA890-9156-4589-B650-EF2A7A50D7EA}" type="sibTrans" cxnId="{D7F8FD64-9B19-4B13-8E35-3A7720D02D96}">
      <dgm:prSet/>
      <dgm:spPr/>
      <dgm:t>
        <a:bodyPr/>
        <a:lstStyle/>
        <a:p>
          <a:endParaRPr lang="en-US"/>
        </a:p>
      </dgm:t>
    </dgm:pt>
    <dgm:pt modelId="{511B88B1-8202-4D48-8BE2-E0E5FFDE3A62}">
      <dgm:prSet/>
      <dgm:spPr/>
      <dgm:t>
        <a:bodyPr/>
        <a:lstStyle/>
        <a:p>
          <a:r>
            <a:rPr lang="en-US" dirty="0"/>
            <a:t>Health Clinic</a:t>
          </a:r>
        </a:p>
      </dgm:t>
    </dgm:pt>
    <dgm:pt modelId="{D5FFDC63-73A1-4BD9-B2C9-AD547C4456DF}" type="parTrans" cxnId="{7D38A4DE-38A3-467F-B5C4-D15057F6C3A2}">
      <dgm:prSet/>
      <dgm:spPr/>
      <dgm:t>
        <a:bodyPr/>
        <a:lstStyle/>
        <a:p>
          <a:endParaRPr lang="en-US"/>
        </a:p>
      </dgm:t>
    </dgm:pt>
    <dgm:pt modelId="{8454143D-EB93-4BE3-BE93-A47839F32C05}" type="sibTrans" cxnId="{7D38A4DE-38A3-467F-B5C4-D15057F6C3A2}">
      <dgm:prSet/>
      <dgm:spPr/>
      <dgm:t>
        <a:bodyPr/>
        <a:lstStyle/>
        <a:p>
          <a:endParaRPr lang="en-US"/>
        </a:p>
      </dgm:t>
    </dgm:pt>
    <dgm:pt modelId="{CE9F6B2E-4DED-4126-9566-169F9777C15E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Health care provider</a:t>
          </a:r>
        </a:p>
      </dgm:t>
    </dgm:pt>
    <dgm:pt modelId="{043BBC27-8833-4388-8018-E6C2F4FA92AA}" type="parTrans" cxnId="{72EC8DA0-41C0-4451-BA3B-0280931D30CB}">
      <dgm:prSet/>
      <dgm:spPr/>
      <dgm:t>
        <a:bodyPr/>
        <a:lstStyle/>
        <a:p>
          <a:endParaRPr lang="en-US"/>
        </a:p>
      </dgm:t>
    </dgm:pt>
    <dgm:pt modelId="{72E144B7-EB7C-4B59-A1CA-B4E2307E48F5}" type="sibTrans" cxnId="{72EC8DA0-41C0-4451-BA3B-0280931D30CB}">
      <dgm:prSet/>
      <dgm:spPr/>
      <dgm:t>
        <a:bodyPr/>
        <a:lstStyle/>
        <a:p>
          <a:endParaRPr lang="en-US"/>
        </a:p>
      </dgm:t>
    </dgm:pt>
    <dgm:pt modelId="{E98EEB2F-2C8B-014E-A552-FE06B1E7D8EA}" type="pres">
      <dgm:prSet presAssocID="{B68F5D77-F2C3-4391-AB51-D7E674A18D12}" presName="diagram" presStyleCnt="0">
        <dgm:presLayoutVars>
          <dgm:dir/>
          <dgm:resizeHandles val="exact"/>
        </dgm:presLayoutVars>
      </dgm:prSet>
      <dgm:spPr/>
    </dgm:pt>
    <dgm:pt modelId="{39362322-5884-5846-B0B1-8F2FEC2FB38F}" type="pres">
      <dgm:prSet presAssocID="{1DB491F7-3FAE-4B45-BEC1-59D3E8DF21DD}" presName="node" presStyleLbl="node1" presStyleIdx="0" presStyleCnt="8">
        <dgm:presLayoutVars>
          <dgm:bulletEnabled val="1"/>
        </dgm:presLayoutVars>
      </dgm:prSet>
      <dgm:spPr/>
    </dgm:pt>
    <dgm:pt modelId="{6E60F64E-65B0-E446-A685-364ED596176A}" type="pres">
      <dgm:prSet presAssocID="{86021AD8-D2EF-4553-AFCA-B5A39F389024}" presName="sibTrans" presStyleCnt="0"/>
      <dgm:spPr/>
    </dgm:pt>
    <dgm:pt modelId="{DF20EF50-3B20-0E4C-9452-7C734CFA3C91}" type="pres">
      <dgm:prSet presAssocID="{9CD4782A-B86C-407C-BA2A-1C10362C16B8}" presName="node" presStyleLbl="node1" presStyleIdx="1" presStyleCnt="8">
        <dgm:presLayoutVars>
          <dgm:bulletEnabled val="1"/>
        </dgm:presLayoutVars>
      </dgm:prSet>
      <dgm:spPr/>
    </dgm:pt>
    <dgm:pt modelId="{9AD157BB-ACFA-0446-B6A2-A9FAA192759A}" type="pres">
      <dgm:prSet presAssocID="{B9C16481-BD7A-4D31-9FFC-A3666A16B13D}" presName="sibTrans" presStyleCnt="0"/>
      <dgm:spPr/>
    </dgm:pt>
    <dgm:pt modelId="{8F3F8F50-2902-A44B-A7BF-89A425DC1B2C}" type="pres">
      <dgm:prSet presAssocID="{63169BA2-942A-48CC-B050-F34E388CF849}" presName="node" presStyleLbl="node1" presStyleIdx="2" presStyleCnt="8">
        <dgm:presLayoutVars>
          <dgm:bulletEnabled val="1"/>
        </dgm:presLayoutVars>
      </dgm:prSet>
      <dgm:spPr/>
    </dgm:pt>
    <dgm:pt modelId="{CBA6D60C-9B9B-C74C-BE81-E7942D9D3C64}" type="pres">
      <dgm:prSet presAssocID="{EF2C9B85-964A-471D-BE97-6FF2022A923C}" presName="sibTrans" presStyleCnt="0"/>
      <dgm:spPr/>
    </dgm:pt>
    <dgm:pt modelId="{E8CD90F6-D8DE-D042-A93E-3A7C0841D6EF}" type="pres">
      <dgm:prSet presAssocID="{38091841-CBD3-4B2C-B340-39206E0E6285}" presName="node" presStyleLbl="node1" presStyleIdx="3" presStyleCnt="8">
        <dgm:presLayoutVars>
          <dgm:bulletEnabled val="1"/>
        </dgm:presLayoutVars>
      </dgm:prSet>
      <dgm:spPr/>
    </dgm:pt>
    <dgm:pt modelId="{6404F56A-B9AB-E549-90FB-B0E82893FB6B}" type="pres">
      <dgm:prSet presAssocID="{A190FACE-F92E-4C9B-901C-D407522D369D}" presName="sibTrans" presStyleCnt="0"/>
      <dgm:spPr/>
    </dgm:pt>
    <dgm:pt modelId="{9219CA27-C090-2A41-9C57-9D83AAD3EE54}" type="pres">
      <dgm:prSet presAssocID="{E6362299-F380-42E1-A10F-C785EA54FDB7}" presName="node" presStyleLbl="node1" presStyleIdx="4" presStyleCnt="8">
        <dgm:presLayoutVars>
          <dgm:bulletEnabled val="1"/>
        </dgm:presLayoutVars>
      </dgm:prSet>
      <dgm:spPr/>
    </dgm:pt>
    <dgm:pt modelId="{CEF5AA6A-7918-6141-874A-E64F9CA44A6A}" type="pres">
      <dgm:prSet presAssocID="{7B76F9EA-AA4E-4785-A9C7-8EA5BEF12B21}" presName="sibTrans" presStyleCnt="0"/>
      <dgm:spPr/>
    </dgm:pt>
    <dgm:pt modelId="{9C80178E-D8C6-D44B-B6C0-3221A6AF3C6C}" type="pres">
      <dgm:prSet presAssocID="{E4B068E4-875F-4F93-80CC-5F2B7A544D7F}" presName="node" presStyleLbl="node1" presStyleIdx="5" presStyleCnt="8">
        <dgm:presLayoutVars>
          <dgm:bulletEnabled val="1"/>
        </dgm:presLayoutVars>
      </dgm:prSet>
      <dgm:spPr/>
    </dgm:pt>
    <dgm:pt modelId="{3E58A7AB-16CA-5E40-9DA3-3DE5AAF09007}" type="pres">
      <dgm:prSet presAssocID="{373BA890-9156-4589-B650-EF2A7A50D7EA}" presName="sibTrans" presStyleCnt="0"/>
      <dgm:spPr/>
    </dgm:pt>
    <dgm:pt modelId="{7E671F2A-C8C5-1640-9F46-5B80AEFC78ED}" type="pres">
      <dgm:prSet presAssocID="{511B88B1-8202-4D48-8BE2-E0E5FFDE3A62}" presName="node" presStyleLbl="node1" presStyleIdx="6" presStyleCnt="8">
        <dgm:presLayoutVars>
          <dgm:bulletEnabled val="1"/>
        </dgm:presLayoutVars>
      </dgm:prSet>
      <dgm:spPr/>
    </dgm:pt>
    <dgm:pt modelId="{6C18AB5D-28D5-8645-9308-7B7FBD032272}" type="pres">
      <dgm:prSet presAssocID="{8454143D-EB93-4BE3-BE93-A47839F32C05}" presName="sibTrans" presStyleCnt="0"/>
      <dgm:spPr/>
    </dgm:pt>
    <dgm:pt modelId="{CB4EBDBA-656B-7749-A4E7-EE5E434BF272}" type="pres">
      <dgm:prSet presAssocID="{CE9F6B2E-4DED-4126-9566-169F9777C15E}" presName="node" presStyleLbl="node1" presStyleIdx="7" presStyleCnt="8">
        <dgm:presLayoutVars>
          <dgm:bulletEnabled val="1"/>
        </dgm:presLayoutVars>
      </dgm:prSet>
      <dgm:spPr/>
    </dgm:pt>
  </dgm:ptLst>
  <dgm:cxnLst>
    <dgm:cxn modelId="{24EEEE03-E18A-054D-A7AB-309C05727E80}" type="presOf" srcId="{9CD4782A-B86C-407C-BA2A-1C10362C16B8}" destId="{DF20EF50-3B20-0E4C-9452-7C734CFA3C91}" srcOrd="0" destOrd="0" presId="urn:microsoft.com/office/officeart/2005/8/layout/default"/>
    <dgm:cxn modelId="{F06D5612-AC31-5E4E-9FA5-2F6E1786BD91}" type="presOf" srcId="{E6362299-F380-42E1-A10F-C785EA54FDB7}" destId="{9219CA27-C090-2A41-9C57-9D83AAD3EE54}" srcOrd="0" destOrd="0" presId="urn:microsoft.com/office/officeart/2005/8/layout/default"/>
    <dgm:cxn modelId="{62E35414-58EB-4D8A-9BDA-AA1C31D9D7F5}" srcId="{B68F5D77-F2C3-4391-AB51-D7E674A18D12}" destId="{9CD4782A-B86C-407C-BA2A-1C10362C16B8}" srcOrd="1" destOrd="0" parTransId="{DEC0236C-073F-49A7-8B09-C597AA979907}" sibTransId="{B9C16481-BD7A-4D31-9FFC-A3666A16B13D}"/>
    <dgm:cxn modelId="{6F3A3C18-6D52-B54E-8A12-14CE1BAC8F28}" type="presOf" srcId="{B68F5D77-F2C3-4391-AB51-D7E674A18D12}" destId="{E98EEB2F-2C8B-014E-A552-FE06B1E7D8EA}" srcOrd="0" destOrd="0" presId="urn:microsoft.com/office/officeart/2005/8/layout/default"/>
    <dgm:cxn modelId="{32632826-9216-46BA-BD48-71DE9BE3A8E3}" srcId="{B68F5D77-F2C3-4391-AB51-D7E674A18D12}" destId="{1DB491F7-3FAE-4B45-BEC1-59D3E8DF21DD}" srcOrd="0" destOrd="0" parTransId="{6F63B5E9-706C-4AC7-9E18-2224AF5A3F1C}" sibTransId="{86021AD8-D2EF-4553-AFCA-B5A39F389024}"/>
    <dgm:cxn modelId="{2172294C-C957-5E4A-8D30-01FA4BDF038F}" type="presOf" srcId="{CE9F6B2E-4DED-4126-9566-169F9777C15E}" destId="{CB4EBDBA-656B-7749-A4E7-EE5E434BF272}" srcOrd="0" destOrd="0" presId="urn:microsoft.com/office/officeart/2005/8/layout/default"/>
    <dgm:cxn modelId="{A1B1554E-C0B1-4043-9A26-D46289C6A51F}" type="presOf" srcId="{E4B068E4-875F-4F93-80CC-5F2B7A544D7F}" destId="{9C80178E-D8C6-D44B-B6C0-3221A6AF3C6C}" srcOrd="0" destOrd="0" presId="urn:microsoft.com/office/officeart/2005/8/layout/default"/>
    <dgm:cxn modelId="{D7F8FD64-9B19-4B13-8E35-3A7720D02D96}" srcId="{B68F5D77-F2C3-4391-AB51-D7E674A18D12}" destId="{E4B068E4-875F-4F93-80CC-5F2B7A544D7F}" srcOrd="5" destOrd="0" parTransId="{54C9AD6C-0AB4-4F83-9B96-E978870981A4}" sibTransId="{373BA890-9156-4589-B650-EF2A7A50D7EA}"/>
    <dgm:cxn modelId="{020E046B-920F-49BA-9628-72051F47B7F7}" srcId="{B68F5D77-F2C3-4391-AB51-D7E674A18D12}" destId="{E6362299-F380-42E1-A10F-C785EA54FDB7}" srcOrd="4" destOrd="0" parTransId="{4208AA58-5407-4CBB-9BC8-B6EBB2572B41}" sibTransId="{7B76F9EA-AA4E-4785-A9C7-8EA5BEF12B21}"/>
    <dgm:cxn modelId="{2E14376E-33DD-BE45-BFB4-8728CD4FCE8B}" type="presOf" srcId="{511B88B1-8202-4D48-8BE2-E0E5FFDE3A62}" destId="{7E671F2A-C8C5-1640-9F46-5B80AEFC78ED}" srcOrd="0" destOrd="0" presId="urn:microsoft.com/office/officeart/2005/8/layout/default"/>
    <dgm:cxn modelId="{BD73117C-6785-4270-9289-B00D21694FE6}" srcId="{B68F5D77-F2C3-4391-AB51-D7E674A18D12}" destId="{63169BA2-942A-48CC-B050-F34E388CF849}" srcOrd="2" destOrd="0" parTransId="{5AACB5E5-BF1C-41F4-92B5-3C3B8264D481}" sibTransId="{EF2C9B85-964A-471D-BE97-6FF2022A923C}"/>
    <dgm:cxn modelId="{68B5D090-5661-9246-AE34-0418B0AEFFD6}" type="presOf" srcId="{63169BA2-942A-48CC-B050-F34E388CF849}" destId="{8F3F8F50-2902-A44B-A7BF-89A425DC1B2C}" srcOrd="0" destOrd="0" presId="urn:microsoft.com/office/officeart/2005/8/layout/default"/>
    <dgm:cxn modelId="{4A6D6595-6D07-48BA-8590-DBA885F810E6}" srcId="{B68F5D77-F2C3-4391-AB51-D7E674A18D12}" destId="{38091841-CBD3-4B2C-B340-39206E0E6285}" srcOrd="3" destOrd="0" parTransId="{0C64AA33-B8F9-4F83-B13D-18DF9363D72A}" sibTransId="{A190FACE-F92E-4C9B-901C-D407522D369D}"/>
    <dgm:cxn modelId="{72EC8DA0-41C0-4451-BA3B-0280931D30CB}" srcId="{B68F5D77-F2C3-4391-AB51-D7E674A18D12}" destId="{CE9F6B2E-4DED-4126-9566-169F9777C15E}" srcOrd="7" destOrd="0" parTransId="{043BBC27-8833-4388-8018-E6C2F4FA92AA}" sibTransId="{72E144B7-EB7C-4B59-A1CA-B4E2307E48F5}"/>
    <dgm:cxn modelId="{7D38A4DE-38A3-467F-B5C4-D15057F6C3A2}" srcId="{B68F5D77-F2C3-4391-AB51-D7E674A18D12}" destId="{511B88B1-8202-4D48-8BE2-E0E5FFDE3A62}" srcOrd="6" destOrd="0" parTransId="{D5FFDC63-73A1-4BD9-B2C9-AD547C4456DF}" sibTransId="{8454143D-EB93-4BE3-BE93-A47839F32C05}"/>
    <dgm:cxn modelId="{7B0CBEF1-B47B-9E42-AE47-58B712E82FCD}" type="presOf" srcId="{1DB491F7-3FAE-4B45-BEC1-59D3E8DF21DD}" destId="{39362322-5884-5846-B0B1-8F2FEC2FB38F}" srcOrd="0" destOrd="0" presId="urn:microsoft.com/office/officeart/2005/8/layout/default"/>
    <dgm:cxn modelId="{3844F9F8-15F4-3E49-984F-EA2849D82E11}" type="presOf" srcId="{38091841-CBD3-4B2C-B340-39206E0E6285}" destId="{E8CD90F6-D8DE-D042-A93E-3A7C0841D6EF}" srcOrd="0" destOrd="0" presId="urn:microsoft.com/office/officeart/2005/8/layout/default"/>
    <dgm:cxn modelId="{C2CEE6A0-53E4-7A40-8D03-FE493FB1FBD6}" type="presParOf" srcId="{E98EEB2F-2C8B-014E-A552-FE06B1E7D8EA}" destId="{39362322-5884-5846-B0B1-8F2FEC2FB38F}" srcOrd="0" destOrd="0" presId="urn:microsoft.com/office/officeart/2005/8/layout/default"/>
    <dgm:cxn modelId="{64A84101-9537-E545-96EB-A5879EB62C8A}" type="presParOf" srcId="{E98EEB2F-2C8B-014E-A552-FE06B1E7D8EA}" destId="{6E60F64E-65B0-E446-A685-364ED596176A}" srcOrd="1" destOrd="0" presId="urn:microsoft.com/office/officeart/2005/8/layout/default"/>
    <dgm:cxn modelId="{4C51356A-4916-A640-971B-1B93631C6B58}" type="presParOf" srcId="{E98EEB2F-2C8B-014E-A552-FE06B1E7D8EA}" destId="{DF20EF50-3B20-0E4C-9452-7C734CFA3C91}" srcOrd="2" destOrd="0" presId="urn:microsoft.com/office/officeart/2005/8/layout/default"/>
    <dgm:cxn modelId="{757CFFC7-77E3-D348-9FB2-8D1E7C306E07}" type="presParOf" srcId="{E98EEB2F-2C8B-014E-A552-FE06B1E7D8EA}" destId="{9AD157BB-ACFA-0446-B6A2-A9FAA192759A}" srcOrd="3" destOrd="0" presId="urn:microsoft.com/office/officeart/2005/8/layout/default"/>
    <dgm:cxn modelId="{0A1CA8D1-60C6-6B45-B25E-CAC805ED0D65}" type="presParOf" srcId="{E98EEB2F-2C8B-014E-A552-FE06B1E7D8EA}" destId="{8F3F8F50-2902-A44B-A7BF-89A425DC1B2C}" srcOrd="4" destOrd="0" presId="urn:microsoft.com/office/officeart/2005/8/layout/default"/>
    <dgm:cxn modelId="{B7128AEF-178D-394C-806C-75B8C10F23EE}" type="presParOf" srcId="{E98EEB2F-2C8B-014E-A552-FE06B1E7D8EA}" destId="{CBA6D60C-9B9B-C74C-BE81-E7942D9D3C64}" srcOrd="5" destOrd="0" presId="urn:microsoft.com/office/officeart/2005/8/layout/default"/>
    <dgm:cxn modelId="{7A9C0619-EA33-9B4D-935A-A5C49C246BB3}" type="presParOf" srcId="{E98EEB2F-2C8B-014E-A552-FE06B1E7D8EA}" destId="{E8CD90F6-D8DE-D042-A93E-3A7C0841D6EF}" srcOrd="6" destOrd="0" presId="urn:microsoft.com/office/officeart/2005/8/layout/default"/>
    <dgm:cxn modelId="{9ACC8E86-B107-124A-91A3-B1BAACD3C4C1}" type="presParOf" srcId="{E98EEB2F-2C8B-014E-A552-FE06B1E7D8EA}" destId="{6404F56A-B9AB-E549-90FB-B0E82893FB6B}" srcOrd="7" destOrd="0" presId="urn:microsoft.com/office/officeart/2005/8/layout/default"/>
    <dgm:cxn modelId="{C3207AD6-3250-7D4E-A38D-5D9636EBF81F}" type="presParOf" srcId="{E98EEB2F-2C8B-014E-A552-FE06B1E7D8EA}" destId="{9219CA27-C090-2A41-9C57-9D83AAD3EE54}" srcOrd="8" destOrd="0" presId="urn:microsoft.com/office/officeart/2005/8/layout/default"/>
    <dgm:cxn modelId="{B83F9496-231A-824E-8097-57773009970E}" type="presParOf" srcId="{E98EEB2F-2C8B-014E-A552-FE06B1E7D8EA}" destId="{CEF5AA6A-7918-6141-874A-E64F9CA44A6A}" srcOrd="9" destOrd="0" presId="urn:microsoft.com/office/officeart/2005/8/layout/default"/>
    <dgm:cxn modelId="{BD1F3103-B3BA-BE42-BBAB-B506E710808A}" type="presParOf" srcId="{E98EEB2F-2C8B-014E-A552-FE06B1E7D8EA}" destId="{9C80178E-D8C6-D44B-B6C0-3221A6AF3C6C}" srcOrd="10" destOrd="0" presId="urn:microsoft.com/office/officeart/2005/8/layout/default"/>
    <dgm:cxn modelId="{E88BFDD2-7CA6-2647-AA67-CB0AE3AECE0D}" type="presParOf" srcId="{E98EEB2F-2C8B-014E-A552-FE06B1E7D8EA}" destId="{3E58A7AB-16CA-5E40-9DA3-3DE5AAF09007}" srcOrd="11" destOrd="0" presId="urn:microsoft.com/office/officeart/2005/8/layout/default"/>
    <dgm:cxn modelId="{38C41C12-5405-764E-B273-0C6C4FA8E1FA}" type="presParOf" srcId="{E98EEB2F-2C8B-014E-A552-FE06B1E7D8EA}" destId="{7E671F2A-C8C5-1640-9F46-5B80AEFC78ED}" srcOrd="12" destOrd="0" presId="urn:microsoft.com/office/officeart/2005/8/layout/default"/>
    <dgm:cxn modelId="{B00C035D-AE88-7747-997A-41B6E8A01D05}" type="presParOf" srcId="{E98EEB2F-2C8B-014E-A552-FE06B1E7D8EA}" destId="{6C18AB5D-28D5-8645-9308-7B7FBD032272}" srcOrd="13" destOrd="0" presId="urn:microsoft.com/office/officeart/2005/8/layout/default"/>
    <dgm:cxn modelId="{4D1E7E63-CD36-8948-AA9F-18A40B9DAB19}" type="presParOf" srcId="{E98EEB2F-2C8B-014E-A552-FE06B1E7D8EA}" destId="{CB4EBDBA-656B-7749-A4E7-EE5E434BF27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62322-5884-5846-B0B1-8F2FEC2FB38F}">
      <dsp:nvSpPr>
        <dsp:cNvPr id="0" name=""/>
        <dsp:cNvSpPr/>
      </dsp:nvSpPr>
      <dsp:spPr>
        <a:xfrm>
          <a:off x="2982" y="259257"/>
          <a:ext cx="2365833" cy="14195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Parent or Guardian</a:t>
          </a:r>
        </a:p>
      </dsp:txBody>
      <dsp:txXfrm>
        <a:off x="2982" y="259257"/>
        <a:ext cx="2365833" cy="1419500"/>
      </dsp:txXfrm>
    </dsp:sp>
    <dsp:sp modelId="{DF20EF50-3B20-0E4C-9452-7C734CFA3C91}">
      <dsp:nvSpPr>
        <dsp:cNvPr id="0" name=""/>
        <dsp:cNvSpPr/>
      </dsp:nvSpPr>
      <dsp:spPr>
        <a:xfrm>
          <a:off x="2605399" y="259257"/>
          <a:ext cx="2365833" cy="1419500"/>
        </a:xfrm>
        <a:prstGeom prst="rect">
          <a:avLst/>
        </a:prstGeom>
        <a:solidFill>
          <a:schemeClr val="accent5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Trusted adult</a:t>
          </a:r>
        </a:p>
      </dsp:txBody>
      <dsp:txXfrm>
        <a:off x="2605399" y="259257"/>
        <a:ext cx="2365833" cy="1419500"/>
      </dsp:txXfrm>
    </dsp:sp>
    <dsp:sp modelId="{8F3F8F50-2902-A44B-A7BF-89A425DC1B2C}">
      <dsp:nvSpPr>
        <dsp:cNvPr id="0" name=""/>
        <dsp:cNvSpPr/>
      </dsp:nvSpPr>
      <dsp:spPr>
        <a:xfrm>
          <a:off x="5207816" y="259257"/>
          <a:ext cx="2365833" cy="1419500"/>
        </a:xfrm>
        <a:prstGeom prst="rect">
          <a:avLst/>
        </a:prstGeom>
        <a:solidFill>
          <a:schemeClr val="accent4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School Counselor</a:t>
          </a:r>
        </a:p>
      </dsp:txBody>
      <dsp:txXfrm>
        <a:off x="5207816" y="259257"/>
        <a:ext cx="2365833" cy="1419500"/>
      </dsp:txXfrm>
    </dsp:sp>
    <dsp:sp modelId="{E8CD90F6-D8DE-D042-A93E-3A7C0841D6EF}">
      <dsp:nvSpPr>
        <dsp:cNvPr id="0" name=""/>
        <dsp:cNvSpPr/>
      </dsp:nvSpPr>
      <dsp:spPr>
        <a:xfrm>
          <a:off x="7810233" y="259257"/>
          <a:ext cx="2365833" cy="1419500"/>
        </a:xfrm>
        <a:prstGeom prst="rect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School Nurse</a:t>
          </a:r>
        </a:p>
      </dsp:txBody>
      <dsp:txXfrm>
        <a:off x="7810233" y="259257"/>
        <a:ext cx="2365833" cy="1419500"/>
      </dsp:txXfrm>
    </dsp:sp>
    <dsp:sp modelId="{9219CA27-C090-2A41-9C57-9D83AAD3EE54}">
      <dsp:nvSpPr>
        <dsp:cNvPr id="0" name=""/>
        <dsp:cNvSpPr/>
      </dsp:nvSpPr>
      <dsp:spPr>
        <a:xfrm>
          <a:off x="2982" y="1915341"/>
          <a:ext cx="2365833" cy="1419500"/>
        </a:xfrm>
        <a:prstGeom prst="rect">
          <a:avLst/>
        </a:prstGeom>
        <a:solidFill>
          <a:schemeClr val="accent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Teacher</a:t>
          </a:r>
        </a:p>
      </dsp:txBody>
      <dsp:txXfrm>
        <a:off x="2982" y="1915341"/>
        <a:ext cx="2365833" cy="1419500"/>
      </dsp:txXfrm>
    </dsp:sp>
    <dsp:sp modelId="{9C80178E-D8C6-D44B-B6C0-3221A6AF3C6C}">
      <dsp:nvSpPr>
        <dsp:cNvPr id="0" name=""/>
        <dsp:cNvSpPr/>
      </dsp:nvSpPr>
      <dsp:spPr>
        <a:xfrm>
          <a:off x="2605399" y="1915341"/>
          <a:ext cx="2365833" cy="1419500"/>
        </a:xfrm>
        <a:prstGeom prst="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Faith based leader</a:t>
          </a:r>
        </a:p>
      </dsp:txBody>
      <dsp:txXfrm>
        <a:off x="2605399" y="1915341"/>
        <a:ext cx="2365833" cy="1419500"/>
      </dsp:txXfrm>
    </dsp:sp>
    <dsp:sp modelId="{7E671F2A-C8C5-1640-9F46-5B80AEFC78ED}">
      <dsp:nvSpPr>
        <dsp:cNvPr id="0" name=""/>
        <dsp:cNvSpPr/>
      </dsp:nvSpPr>
      <dsp:spPr>
        <a:xfrm>
          <a:off x="5207816" y="1915341"/>
          <a:ext cx="2365833" cy="1419500"/>
        </a:xfrm>
        <a:prstGeom prst="rect">
          <a:avLst/>
        </a:prstGeom>
        <a:solidFill>
          <a:schemeClr val="accent5">
            <a:hueOff val="2090078"/>
            <a:satOff val="-16665"/>
            <a:lumOff val="-1260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Health Clinic</a:t>
          </a:r>
        </a:p>
      </dsp:txBody>
      <dsp:txXfrm>
        <a:off x="5207816" y="1915341"/>
        <a:ext cx="2365833" cy="1419500"/>
      </dsp:txXfrm>
    </dsp:sp>
    <dsp:sp modelId="{CB4EBDBA-656B-7749-A4E7-EE5E434BF272}">
      <dsp:nvSpPr>
        <dsp:cNvPr id="0" name=""/>
        <dsp:cNvSpPr/>
      </dsp:nvSpPr>
      <dsp:spPr>
        <a:xfrm>
          <a:off x="7810233" y="1915341"/>
          <a:ext cx="2365833" cy="1419500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Health care provider</a:t>
          </a:r>
        </a:p>
      </dsp:txBody>
      <dsp:txXfrm>
        <a:off x="7810233" y="1915341"/>
        <a:ext cx="2365833" cy="1419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22664-977B-4DA4-A153-9BA776869FC9}" type="datetimeFigureOut">
              <a:rPr lang="en-US" smtClean="0"/>
              <a:t>1/27/24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2E03D-2808-4C83-8987-014AAAB4B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9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A544E2-C97D-4059-92BB-4D1372F442B7}" type="datetime1">
              <a:rPr lang="en-US" smtClean="0"/>
              <a:t>1/27/24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8523-4C74-4227-8DEF-BE70F6C0C835}" type="datetime1">
              <a:rPr lang="en-US" smtClean="0"/>
              <a:t>1/27/24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7278-C4BE-4D55-A6F6-D143385AB96A}" type="datetime1">
              <a:rPr lang="en-US" smtClean="0"/>
              <a:t>1/27/24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02F9-2C5B-4110-B5A1-2FF2966C7C46}" type="datetime1">
              <a:rPr lang="en-US" smtClean="0"/>
              <a:t>1/27/24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BDF5-F236-4871-8A53-890B3B460F3B}" type="datetime1">
              <a:rPr lang="en-US" smtClean="0"/>
              <a:t>1/27/24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BBEE-D154-4463-AAFA-386198E0A3D3}" type="datetime1">
              <a:rPr lang="en-US" smtClean="0"/>
              <a:t>1/27/24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4B83-823B-47A3-B7A1-FB56F2928F02}" type="datetime1">
              <a:rPr lang="en-US" smtClean="0"/>
              <a:t>1/27/24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2B707DC-7212-4D50-BBE3-07363796C090}" type="datetime1">
              <a:rPr lang="en-US" smtClean="0"/>
              <a:t>1/27/24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4B67B76-F869-4B35-BCE5-C29007F19BAB}" type="datetime1">
              <a:rPr lang="en-US" smtClean="0"/>
              <a:t>1/27/24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777E-D51E-48AF-A820-3E005F364FEE}" type="datetime1">
              <a:rPr lang="en-US" smtClean="0"/>
              <a:t>1/27/24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02A8-3411-42AD-8B5D-0AFB87CB2FAD}" type="datetime1">
              <a:rPr lang="en-US" smtClean="0"/>
              <a:t>1/27/24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68C1-08CD-4B49-9DC4-C61972236A43}" type="datetime1">
              <a:rPr lang="en-US" smtClean="0"/>
              <a:t>1/27/24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6F2F-F38A-4B81-B304-28BED9866613}" type="datetime1">
              <a:rPr lang="en-US" smtClean="0"/>
              <a:t>1/27/24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65D2-CBEE-44E7-BB5F-545D411B4E96}" type="datetime1">
              <a:rPr lang="en-US" smtClean="0"/>
              <a:t>1/27/24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66AA-40F3-47F7-8D54-CA93EF2C62CE}" type="datetime1">
              <a:rPr lang="en-US" smtClean="0"/>
              <a:t>1/27/24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CC15C-6EDB-4EF9-9BD6-F2BBBE71E262}" type="datetime1">
              <a:rPr lang="en-US" smtClean="0"/>
              <a:t>1/27/24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A365-4B04-4733-86FF-C009490473FE}" type="datetime1">
              <a:rPr lang="en-US" smtClean="0"/>
              <a:t>1/27/24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99D794B-2E91-472F-AE58-A523E746CF01}" type="datetime1">
              <a:rPr lang="en-US" smtClean="0"/>
              <a:t>1/27/24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_9rAxvDOk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9OOXCu5XM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FD9464E-E5B9-40C0-B738-67C266F5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9034" y="1296452"/>
            <a:ext cx="5918195" cy="4265096"/>
          </a:xfrm>
        </p:spPr>
        <p:txBody>
          <a:bodyPr anchor="ctr">
            <a:normAutofit/>
          </a:bodyPr>
          <a:lstStyle/>
          <a:p>
            <a:r>
              <a:rPr lang="en-US" sz="6600">
                <a:solidFill>
                  <a:schemeClr val="tx1"/>
                </a:solidFill>
              </a:rPr>
              <a:t>Liking and Loving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CD7EA2-2557-4E49-9B59-9C028EF18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473746"/>
            <a:ext cx="4168684" cy="5902828"/>
          </a:xfrm>
          <a:prstGeom prst="rect">
            <a:avLst/>
          </a:prstGeom>
          <a:solidFill>
            <a:srgbClr val="2626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5973" y="1296452"/>
            <a:ext cx="2814141" cy="426509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5</a:t>
            </a:r>
            <a:r>
              <a:rPr lang="en-US" baseline="30000">
                <a:solidFill>
                  <a:srgbClr val="FFFFFF"/>
                </a:solidFill>
              </a:rPr>
              <a:t>th</a:t>
            </a:r>
            <a:r>
              <a:rPr lang="en-US">
                <a:solidFill>
                  <a:srgbClr val="FFFFFF"/>
                </a:solidFill>
              </a:rPr>
              <a:t> Grade S.H.A.R.e.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40" y="473747"/>
            <a:ext cx="685800" cy="59028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28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Video: Another Pep Talk from Kid President to You</a:t>
            </a:r>
          </a:p>
        </p:txBody>
      </p:sp>
      <p:pic>
        <p:nvPicPr>
          <p:cNvPr id="5" name="Picture Placeholder 4" descr="Free illustration: Film, Cinema, Video, Camera - Free Image on Pixabay - 1328405">
            <a:hlinkClick r:id="rId3"/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7" b="13537"/>
          <a:stretch>
            <a:fillRect/>
          </a:stretch>
        </p:blipFill>
        <p:spPr>
          <a:xfrm>
            <a:off x="1109763" y="2171015"/>
            <a:ext cx="6470907" cy="251285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5142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dirty="0"/>
              <a:t>Who can you talk to?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C1E9CB-9713-4396-9F2C-D3ECA029EA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510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080" name="Picture 8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5017" y="1284394"/>
            <a:ext cx="5617135" cy="428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970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Types of Self Love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/>
              <a:t>Mental</a:t>
            </a:r>
          </a:p>
          <a:p>
            <a:r>
              <a:rPr lang="en-US" sz="5400" dirty="0"/>
              <a:t>Physical</a:t>
            </a:r>
          </a:p>
          <a:p>
            <a:r>
              <a:rPr lang="en-US" sz="5400" dirty="0"/>
              <a:t>Emotiona</a:t>
            </a:r>
            <a:r>
              <a:rPr lang="en-US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944632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Content Placeholder 3" descr="HD wallpaper: film, movie, filmmaker, movie director, film industry, arts culture and ...">
            <a:hlinkClick r:id="rId3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4" r="-1" b="15711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199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>
                <a:solidFill>
                  <a:srgbClr val="EBEBEB"/>
                </a:solidFill>
              </a:rPr>
              <a:t>Video: The Reflection in Me</a:t>
            </a:r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562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397000"/>
            <a:ext cx="8825658" cy="4076699"/>
          </a:xfrm>
        </p:spPr>
        <p:txBody>
          <a:bodyPr/>
          <a:lstStyle/>
          <a:p>
            <a:r>
              <a:rPr lang="en-US" dirty="0"/>
              <a:t>No One </a:t>
            </a:r>
            <a:br>
              <a:rPr lang="en-US" dirty="0"/>
            </a:br>
            <a:r>
              <a:rPr lang="en-US" dirty="0"/>
              <a:t>Is You…</a:t>
            </a:r>
            <a:br>
              <a:rPr lang="en-US" dirty="0"/>
            </a:br>
            <a:r>
              <a:rPr lang="en-US" dirty="0"/>
              <a:t>										That’s</a:t>
            </a:r>
            <a:br>
              <a:rPr lang="en-US" dirty="0"/>
            </a:br>
            <a:r>
              <a:rPr lang="en-US" dirty="0"/>
              <a:t>										Your Super</a:t>
            </a:r>
            <a:br>
              <a:rPr lang="en-US" dirty="0"/>
            </a:br>
            <a:r>
              <a:rPr lang="en-US" dirty="0"/>
              <a:t>										Power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96313" y="5473700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unknown</a:t>
            </a:r>
          </a:p>
        </p:txBody>
      </p:sp>
    </p:spTree>
    <p:extLst>
      <p:ext uri="{BB962C8B-B14F-4D97-AF65-F5344CB8AC3E}">
        <p14:creationId xmlns:p14="http://schemas.microsoft.com/office/powerpoint/2010/main" val="599548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65399" y="1130300"/>
            <a:ext cx="7327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       </a:t>
            </a:r>
            <a:r>
              <a:rPr lang="en-US" sz="4400" b="1" dirty="0">
                <a:solidFill>
                  <a:schemeClr val="bg2"/>
                </a:solidFill>
              </a:rPr>
              <a:t>LIKE	</a:t>
            </a:r>
            <a:r>
              <a:rPr lang="en-US" sz="4400" b="1" dirty="0"/>
              <a:t>	 			  </a:t>
            </a:r>
            <a:r>
              <a:rPr lang="en-US" sz="4400" b="1" dirty="0">
                <a:solidFill>
                  <a:schemeClr val="bg2"/>
                </a:solidFill>
              </a:rPr>
              <a:t>LOVE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4B291BA-8D41-4C45-98A7-8D2311050642}"/>
              </a:ext>
            </a:extLst>
          </p:cNvPr>
          <p:cNvCxnSpPr/>
          <p:nvPr/>
        </p:nvCxnSpPr>
        <p:spPr>
          <a:xfrm>
            <a:off x="2753139" y="2087217"/>
            <a:ext cx="667909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779EB7-8865-DF40-971D-39CB64D0E23C}"/>
              </a:ext>
            </a:extLst>
          </p:cNvPr>
          <p:cNvCxnSpPr/>
          <p:nvPr/>
        </p:nvCxnSpPr>
        <p:spPr>
          <a:xfrm>
            <a:off x="6096000" y="2087217"/>
            <a:ext cx="0" cy="29419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26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784528-6A1E-C54D-97DE-0689F0092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163135"/>
            <a:ext cx="8615363" cy="653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1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616407-3E4D-4469-BDAF-3837EBF9F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733EBD-820A-4FA2-9A24-E3259DA7E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4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4A187A-A5A0-48DF-94DB-432F7582D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0999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159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1616407-3E4D-4469-BDAF-3837EBF9F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733EBD-820A-4FA2-9A24-E3259DA7E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7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4A187A-A5A0-48DF-94DB-432F7582D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052" name="Picture 4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93" y="846648"/>
            <a:ext cx="10961814" cy="516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589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1616407-3E4D-4469-BDAF-3837EBF9F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733EBD-820A-4FA2-9A24-E3259DA7E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4A187A-A5A0-48DF-94DB-432F7582D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984" y="921193"/>
            <a:ext cx="9438031" cy="531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879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C5BC944BB7FC4DAD0CCB0E3B1351AB" ma:contentTypeVersion="11" ma:contentTypeDescription="Create a new document." ma:contentTypeScope="" ma:versionID="ed159fcd4e43d0eb6fa90b08f77ab7f2">
  <xsd:schema xmlns:xsd="http://www.w3.org/2001/XMLSchema" xmlns:xs="http://www.w3.org/2001/XMLSchema" xmlns:p="http://schemas.microsoft.com/office/2006/metadata/properties" xmlns:ns3="a146d6ac-b839-423d-8177-0f1146cec1d8" xmlns:ns4="23f99d7b-1791-43da-8424-6ded5602a1b9" targetNamespace="http://schemas.microsoft.com/office/2006/metadata/properties" ma:root="true" ma:fieldsID="403e45e4b10e4e97523c8e13700bf8e7" ns3:_="" ns4:_="">
    <xsd:import namespace="a146d6ac-b839-423d-8177-0f1146cec1d8"/>
    <xsd:import namespace="23f99d7b-1791-43da-8424-6ded5602a1b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6d6ac-b839-423d-8177-0f1146cec1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99d7b-1791-43da-8424-6ded5602a1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7EE65A-8955-417D-9CF9-41BB1C78BE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46d6ac-b839-423d-8177-0f1146cec1d8"/>
    <ds:schemaRef ds:uri="23f99d7b-1791-43da-8424-6ded5602a1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B357FF-8BBD-4E11-976B-B5D34CC172A8}">
  <ds:schemaRefs>
    <ds:schemaRef ds:uri="http://purl.org/dc/dcmitype/"/>
    <ds:schemaRef ds:uri="http://www.w3.org/XML/1998/namespace"/>
    <ds:schemaRef ds:uri="http://purl.org/dc/terms/"/>
    <ds:schemaRef ds:uri="a146d6ac-b839-423d-8177-0f1146cec1d8"/>
    <ds:schemaRef ds:uri="http://schemas.microsoft.com/office/2006/documentManagement/types"/>
    <ds:schemaRef ds:uri="http://purl.org/dc/elements/1.1/"/>
    <ds:schemaRef ds:uri="http://schemas.microsoft.com/office/2006/metadata/properties"/>
    <ds:schemaRef ds:uri="23f99d7b-1791-43da-8424-6ded5602a1b9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E992B6B-6192-4E2D-9628-24B59FEB68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{A58A43B0-ED72-704B-87DF-CDF1DF482FBC}tf10001076</Template>
  <TotalTime>1632</TotalTime>
  <Words>117</Words>
  <Application>Microsoft Macintosh PowerPoint</Application>
  <PresentationFormat>Widescreen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 Boardroom</vt:lpstr>
      <vt:lpstr>Liking and Loving</vt:lpstr>
      <vt:lpstr>3 Types of Self Love</vt:lpstr>
      <vt:lpstr>Video: The Reflection in Me</vt:lpstr>
      <vt:lpstr>No One  Is You…           That’s           Your Super           Power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Video: Another Pep Talk from Kid President to You</vt:lpstr>
      <vt:lpstr>Who can you talk to?</vt:lpstr>
      <vt:lpstr>PowerPoint Presentation</vt:lpstr>
    </vt:vector>
  </TitlesOfParts>
  <Company>Washoe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Liking and Loving</dc:title>
  <dc:creator>Proctor, Rochelle</dc:creator>
  <cp:lastModifiedBy>Proctor, Rochelle</cp:lastModifiedBy>
  <cp:revision>20</cp:revision>
  <dcterms:created xsi:type="dcterms:W3CDTF">2021-09-23T16:56:28Z</dcterms:created>
  <dcterms:modified xsi:type="dcterms:W3CDTF">2024-01-27T17:01:00Z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0x010100B4C5BC944BB7FC4DAD0CCB0E3B1351AB</vt:lpwstr>
  </property>
</Properties>
</file>